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99CA-B9FB-53C7-BDFF-90CB2534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DA81B-A872-B4E2-708E-C51558577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03CC-0E64-02B3-D6D7-C88570C7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7E4F-1586-B0DA-0A84-5EB992AF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50D45-446B-FDBA-D3D2-1F54A8E65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A833-88C9-29F6-9CD6-F80A59A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C4428-083C-7BE1-9D1B-A1B6B0029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25A81-C4A3-9D9A-EFD3-DB5871C2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D6CB3-D27F-59D8-77A5-07EF44C1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6F3F4-F590-069D-2DED-58978712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1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7E6567-6452-C19A-4B82-4859A49CC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50C38-5C7D-0E64-7AD5-F9E83CE2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B73A-E63B-F941-9E84-22FFFF59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73011-E5D8-D5C9-FEA9-A18A5D73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057BB-3453-C457-6D5C-6A85C7BB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9F5A-277E-C1CF-FA3F-7B520386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E47D0-CFEF-5A0E-3CFC-EA39A6DE9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BC8AB-DE4A-285A-8F95-CB3F539F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2F00-C504-0274-B63E-B8BF93EAF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7804-08FA-E36C-5A92-C4199474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7FBE-D49A-E7A1-C149-4A29D669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42169-7C98-DABA-9FF9-CD5A3A540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865D9-8CD9-CA58-1A87-E12A26E3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A425B-0C9A-DD20-CFE3-DDF40091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5D971-B0D6-22BA-D015-74975795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1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56C9D-3E6A-C308-DE30-AD6D20AD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BB91-A463-CBE5-2F46-BCC6B7471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2B3EE-BCBE-C0FB-142C-A425733DE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23499-F481-3B49-3FD8-3E16B4DE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0536A-0059-BADF-5C7C-EAAC127F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AF7DA-1C3A-D7D1-1EE0-558D49B3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3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3F60-AA48-F1EB-B946-2E5F0737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F616C-F85D-74AD-24B8-C92869F4D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1EA75-9AF0-9F45-C113-9EB8B73C6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CE2DF-1903-FFEF-FA6B-C46084435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3E486-7B26-90EC-ACC2-5346469C0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96DED-7FAD-35CC-2729-25379A0F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53AFE-FCBE-D101-840D-E03EFEC1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F1625-3E2D-C817-7956-DDDF92B3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2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B428-97F6-8D0E-AE73-BC97E171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3ABCC-6ADB-FBA4-5778-63DFDF098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9983F-7544-3CF2-F09B-5EB5547E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0A94D-E052-08C9-30C6-B2FF7A85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D3893-B162-B26D-3BBB-03E2F447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DC3FB-0A52-3175-365A-7B91A466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ECB7E-2FD9-61F5-B483-9A8E1B85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3A8F-F0D7-F986-F4AE-FBE3D38B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EEE6-6765-A8E2-33F4-19820847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C3FD9-2287-BFB3-47AB-838645BBC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4CB22-04C9-0E1B-CE9E-ACCDA205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AC2D9-E5E1-65FF-EF77-5D543A82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579D0-D9B0-7D18-EC89-D294EC3B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5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EA98-D541-A44A-2CA8-D2A605AD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7C00B-9066-76A0-EEAD-DC79F760D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CA2FD-F341-434B-4D37-C2EE3922D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BD44A-3377-0D74-4CFD-C8C7595F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21640-37CD-1037-0E2B-D3E756A9E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7540D-4C76-552D-57FD-A2414D03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7B47B-104D-36AE-C068-5B63B0D8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139DF-5945-101C-8DB0-EB597B178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6B857-9881-E77D-CB06-CEDEC8574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C6CE38-C1DF-4D69-9FF6-F58551595C0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F2923-A6CF-410B-EFAB-539EB170C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633CA-6DB2-B88B-76FF-9A34C57AE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5F1E8F-97BF-4238-9CFD-098F60CF0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metal bolt&#10;&#10;AI-generated content may be incorrect.">
            <a:extLst>
              <a:ext uri="{FF2B5EF4-FFF2-40B4-BE49-F238E27FC236}">
                <a16:creationId xmlns:a16="http://schemas.microsoft.com/office/drawing/2014/main" id="{1E9E1DD3-F74A-F3D1-7FC1-EC5AACCA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340" y="1146463"/>
            <a:ext cx="3257550" cy="434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926039-CF86-9E9A-9EC1-B9CF6BCDB974}"/>
              </a:ext>
            </a:extLst>
          </p:cNvPr>
          <p:cNvSpPr txBox="1"/>
          <p:nvPr/>
        </p:nvSpPr>
        <p:spPr>
          <a:xfrm>
            <a:off x="5116167" y="4081379"/>
            <a:ext cx="80727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TR30/M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79006-33AB-EB8F-1396-03EA5B5B3250}"/>
              </a:ext>
            </a:extLst>
          </p:cNvPr>
          <p:cNvCxnSpPr/>
          <p:nvPr/>
        </p:nvCxnSpPr>
        <p:spPr>
          <a:xfrm flipH="1">
            <a:off x="4852027" y="4235267"/>
            <a:ext cx="264140" cy="153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DAE2-FF47-83E2-99CD-17C566D21FB0}"/>
              </a:ext>
            </a:extLst>
          </p:cNvPr>
          <p:cNvSpPr txBox="1"/>
          <p:nvPr/>
        </p:nvSpPr>
        <p:spPr>
          <a:xfrm>
            <a:off x="4887672" y="3591261"/>
            <a:ext cx="11835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M6 setscrew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28A4C-570E-8E38-B4E1-8926D4A413A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357882" y="3745150"/>
            <a:ext cx="529790" cy="2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F3A498-F44B-1B8F-2B2D-4370E6DF62D3}"/>
              </a:ext>
            </a:extLst>
          </p:cNvPr>
          <p:cNvSpPr txBox="1"/>
          <p:nvPr/>
        </p:nvSpPr>
        <p:spPr>
          <a:xfrm>
            <a:off x="4887672" y="2792206"/>
            <a:ext cx="11835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cam M6</a:t>
            </a:r>
          </a:p>
          <a:p>
            <a:r>
              <a:rPr lang="en-US" sz="1400" dirty="0"/>
              <a:t>replacement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39F85A-9528-5FDA-7D75-4892C9371443}"/>
              </a:ext>
            </a:extLst>
          </p:cNvPr>
          <p:cNvCxnSpPr>
            <a:cxnSpLocks/>
          </p:cNvCxnSpPr>
          <p:nvPr/>
        </p:nvCxnSpPr>
        <p:spPr>
          <a:xfrm flipH="1">
            <a:off x="4454307" y="3201557"/>
            <a:ext cx="433365" cy="291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084010-4EFB-407F-A407-0A11F173C522}"/>
              </a:ext>
            </a:extLst>
          </p:cNvPr>
          <p:cNvGrpSpPr/>
          <p:nvPr/>
        </p:nvGrpSpPr>
        <p:grpSpPr>
          <a:xfrm>
            <a:off x="6206988" y="1146462"/>
            <a:ext cx="3277936" cy="4343401"/>
            <a:chOff x="6710427" y="1257299"/>
            <a:chExt cx="3277936" cy="43434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F2CFD3-225B-050E-442B-7BEAA57BC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0427" y="1257299"/>
              <a:ext cx="3277936" cy="4343401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DF5570-5004-4266-8AC6-1316525A7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4246" y="4809440"/>
              <a:ext cx="1330037" cy="2359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121200-0954-CDD0-7F6B-A24316FFC9A9}"/>
                </a:ext>
              </a:extLst>
            </p:cNvPr>
            <p:cNvSpPr txBox="1"/>
            <p:nvPr/>
          </p:nvSpPr>
          <p:spPr>
            <a:xfrm>
              <a:off x="8426503" y="4655551"/>
              <a:ext cx="1016000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x 6mm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EE5FAA3-07FF-7393-4054-35BD6B8237AC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8201165" y="3745097"/>
              <a:ext cx="567085" cy="5240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E442FB-C46E-CD0A-A395-2405D5870F7F}"/>
                </a:ext>
              </a:extLst>
            </p:cNvPr>
            <p:cNvSpPr txBox="1"/>
            <p:nvPr/>
          </p:nvSpPr>
          <p:spPr>
            <a:xfrm>
              <a:off x="8768250" y="4115271"/>
              <a:ext cx="1090803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x 10mm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71EF8E3-03D4-39A3-501A-255A24AEE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6503" y="2963531"/>
              <a:ext cx="603606" cy="738567"/>
            </a:xfrm>
            <a:prstGeom prst="straightConnector1">
              <a:avLst/>
            </a:prstGeom>
            <a:ln>
              <a:solidFill>
                <a:srgbClr val="FF0000">
                  <a:alpha val="6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5AF669-0298-241D-841B-E1C8B3F3C30E}"/>
                </a:ext>
              </a:extLst>
            </p:cNvPr>
            <p:cNvSpPr txBox="1"/>
            <p:nvPr/>
          </p:nvSpPr>
          <p:spPr>
            <a:xfrm>
              <a:off x="8481821" y="2809594"/>
              <a:ext cx="1220114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M5 </a:t>
              </a:r>
              <a:r>
                <a:rPr lang="en-US" sz="1400" dirty="0" err="1"/>
                <a:t>Tslot</a:t>
              </a:r>
              <a:r>
                <a:rPr lang="en-US" sz="1400" dirty="0"/>
                <a:t> nut (not visible)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EE0AB6-5D2A-3CBD-E106-ADF2A286D3A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923446" y="4158322"/>
            <a:ext cx="902226" cy="76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1072A26-50F1-E126-5531-ADFECB61A22A}"/>
              </a:ext>
            </a:extLst>
          </p:cNvPr>
          <p:cNvSpPr txBox="1"/>
          <p:nvPr/>
        </p:nvSpPr>
        <p:spPr>
          <a:xfrm>
            <a:off x="6582612" y="2969718"/>
            <a:ext cx="823213" cy="691334"/>
          </a:xfrm>
          <a:prstGeom prst="rect">
            <a:avLst/>
          </a:prstGeom>
          <a:solidFill>
            <a:schemeClr val="accent1">
              <a:lumMod val="40000"/>
              <a:lumOff val="60000"/>
              <a:alpha val="49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 anchor="ctr" anchorCtr="0">
            <a:noAutofit/>
          </a:bodyPr>
          <a:lstStyle/>
          <a:p>
            <a:r>
              <a:rPr lang="en-US" sz="1400" dirty="0"/>
              <a:t> camera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26DBCA-6E72-BAB5-3C7A-1AFAD80F5E2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71228" y="3737995"/>
            <a:ext cx="754444" cy="7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B271537-F855-5564-CEAB-62AA70399F8A}"/>
              </a:ext>
            </a:extLst>
          </p:cNvPr>
          <p:cNvCxnSpPr>
            <a:cxnSpLocks/>
          </p:cNvCxnSpPr>
          <p:nvPr/>
        </p:nvCxnSpPr>
        <p:spPr>
          <a:xfrm flipH="1">
            <a:off x="7459230" y="2504636"/>
            <a:ext cx="177406" cy="736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3B2CB4F-D04A-41C1-7575-6EEF27DC2305}"/>
              </a:ext>
            </a:extLst>
          </p:cNvPr>
          <p:cNvSpPr txBox="1"/>
          <p:nvPr/>
        </p:nvSpPr>
        <p:spPr>
          <a:xfrm>
            <a:off x="7251491" y="2203163"/>
            <a:ext cx="77029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RA180</a:t>
            </a:r>
          </a:p>
        </p:txBody>
      </p:sp>
    </p:spTree>
    <p:extLst>
      <p:ext uri="{BB962C8B-B14F-4D97-AF65-F5344CB8AC3E}">
        <p14:creationId xmlns:p14="http://schemas.microsoft.com/office/powerpoint/2010/main" val="4206344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24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Chong, Edmund</dc:creator>
  <cp:lastModifiedBy>Chong, Edmund</cp:lastModifiedBy>
  <cp:revision>10</cp:revision>
  <dcterms:created xsi:type="dcterms:W3CDTF">2025-04-28T15:13:00Z</dcterms:created>
  <dcterms:modified xsi:type="dcterms:W3CDTF">2025-04-30T15:35:04Z</dcterms:modified>
</cp:coreProperties>
</file>